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0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9144000"/>
  <p:notesSz cx="6858000" cy="9144000"/>
  <p:embeddedFontLst>
    <p:embeddedFont>
      <p:font typeface="Constantia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i2KHcFj6ds92x+hXjozNWryEMY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onstantia-bold.fntdata"/><Relationship Id="rId10" Type="http://schemas.openxmlformats.org/officeDocument/2006/relationships/font" Target="fonts/Constantia-regular.fntdata"/><Relationship Id="rId13" Type="http://schemas.openxmlformats.org/officeDocument/2006/relationships/font" Target="fonts/Constantia-boldItalic.fntdata"/><Relationship Id="rId12" Type="http://schemas.openxmlformats.org/officeDocument/2006/relationships/font" Target="fonts/Constantia-italic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i="0" sz="5600" u="none" cap="none" strike="noStrike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Google Shape;22;p5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4572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None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None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None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" name="Google Shape;3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i="0" sz="5600" u="none" cap="none" strike="noStrike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8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4572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None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None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None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i="0" sz="5600" u="none" cap="none" strike="noStrik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9"/>
          <p:cNvSpPr txBox="1"/>
          <p:nvPr>
            <p:ph idx="1" type="body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None/>
              <a:defRPr b="0" i="0" sz="22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91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91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02894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58" name="Google Shape;58;p10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02894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i="0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33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585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69" name="Google Shape;69;p12"/>
          <p:cNvSpPr txBox="1"/>
          <p:nvPr>
            <p:ph idx="2" type="body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751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3"/>
              </a:buClr>
              <a:buSzPts val="2660"/>
              <a:buFont typeface="Noto Sans Symbols"/>
              <a:buChar char="●"/>
              <a:defRPr b="0" i="0" sz="2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68935" lvl="1" marL="9144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3528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70" name="Google Shape;7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71" name="Google Shape;71;p1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72" name="Google Shape;72;p12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/>
          <p:nvPr/>
        </p:nvSpPr>
        <p:spPr>
          <a:xfrm flipH="1" rot="-10380000">
            <a:off x="3165753" y="1108077"/>
            <a:ext cx="52578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5" name="Google Shape;75;p13"/>
          <p:cNvSpPr/>
          <p:nvPr/>
        </p:nvSpPr>
        <p:spPr>
          <a:xfrm flipH="1" rot="-10380000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627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6" name="Google Shape;76;p13"/>
          <p:cNvSpPr txBox="1"/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13"/>
          <p:cNvSpPr txBox="1"/>
          <p:nvPr>
            <p:ph idx="1" type="body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ts val="1235"/>
              <a:buFont typeface="Noto Sans Symbols"/>
              <a:buNone/>
              <a:defRPr b="0" i="0" sz="13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93369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Noto Sans Symbols"/>
              <a:buChar char="●"/>
              <a:defRPr b="0" i="0" sz="1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7305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Noto Sans Symbols"/>
              <a:buChar char="●"/>
              <a:defRPr b="0" i="0" sz="1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65747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585"/>
              <a:buFont typeface="Noto Sans Symbols"/>
              <a:buChar char="●"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65747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Char char="●"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79" name="Google Shape;79;p1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13"/>
          <p:cNvSpPr/>
          <p:nvPr>
            <p:ph idx="2" type="pic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3"/>
              </a:buClr>
              <a:buSzPts val="304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2" name="Google Shape;82;p13"/>
          <p:cNvSpPr/>
          <p:nvPr/>
        </p:nvSpPr>
        <p:spPr>
          <a:xfrm flipH="1" rot="10800000">
            <a:off x="-9525" y="5816600"/>
            <a:ext cx="9163050" cy="1041400"/>
          </a:xfrm>
          <a:custGeom>
            <a:rect b="b" l="l" r="r" t="t"/>
            <a:pathLst>
              <a:path extrusionOk="0" h="120000" w="120000">
                <a:moveTo>
                  <a:pt x="124" y="365"/>
                </a:moveTo>
                <a:lnTo>
                  <a:pt x="52848" y="0"/>
                </a:lnTo>
                <a:cubicBezTo>
                  <a:pt x="57089" y="18475"/>
                  <a:pt x="79584" y="67134"/>
                  <a:pt x="90935" y="67134"/>
                </a:cubicBezTo>
                <a:cubicBezTo>
                  <a:pt x="102286" y="67134"/>
                  <a:pt x="114885" y="27804"/>
                  <a:pt x="119875" y="10060"/>
                </a:cubicBezTo>
                <a:lnTo>
                  <a:pt x="120000" y="38963"/>
                </a:lnTo>
                <a:cubicBezTo>
                  <a:pt x="117879" y="47012"/>
                  <a:pt x="104282" y="80670"/>
                  <a:pt x="89438" y="80304"/>
                </a:cubicBezTo>
                <a:cubicBezTo>
                  <a:pt x="74594" y="79939"/>
                  <a:pt x="45841" y="30182"/>
                  <a:pt x="30935" y="36768"/>
                </a:cubicBezTo>
                <a:cubicBezTo>
                  <a:pt x="15592" y="38231"/>
                  <a:pt x="5613" y="88170"/>
                  <a:pt x="0" y="120000"/>
                </a:cubicBezTo>
                <a:lnTo>
                  <a:pt x="124" y="365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3" name="Google Shape;83;p13"/>
          <p:cNvSpPr/>
          <p:nvPr/>
        </p:nvSpPr>
        <p:spPr>
          <a:xfrm flipH="1" rot="10800000">
            <a:off x="4381500" y="6219825"/>
            <a:ext cx="4762500" cy="6381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960" y="20571"/>
                  <a:pt x="46720" y="107495"/>
                  <a:pt x="66720" y="113747"/>
                </a:cubicBezTo>
                <a:cubicBezTo>
                  <a:pt x="86720" y="120000"/>
                  <a:pt x="111120" y="56268"/>
                  <a:pt x="120000" y="37512"/>
                </a:cubicBezTo>
                <a:lnTo>
                  <a:pt x="120000" y="12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title"/>
          </p:nvPr>
        </p:nvSpPr>
        <p:spPr>
          <a:xfrm rot="5400000">
            <a:off x="5052218" y="2491583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5"/>
          <p:cNvSpPr txBox="1"/>
          <p:nvPr>
            <p:ph idx="1" type="body"/>
          </p:nvPr>
        </p:nvSpPr>
        <p:spPr>
          <a:xfrm rot="5400000">
            <a:off x="861219" y="510383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94" name="Google Shape;94;p15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2280"/>
              <a:buFont typeface="Noto Sans Symbols"/>
              <a:buNone/>
              <a:defRPr b="1" i="0" sz="24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04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04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10" name="Google Shape;110;p17"/>
          <p:cNvSpPr txBox="1"/>
          <p:nvPr>
            <p:ph idx="2" type="body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2280"/>
              <a:buFont typeface="Noto Sans Symbols"/>
              <a:buNone/>
              <a:defRPr b="1" i="0" sz="24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04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04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3" type="body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315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Char char="●"/>
              <a:defRPr b="0" i="0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0861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94639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04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94639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04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12" name="Google Shape;112;p17"/>
          <p:cNvSpPr txBox="1"/>
          <p:nvPr>
            <p:ph idx="4" type="body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315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Char char="●"/>
              <a:defRPr b="0" i="0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0861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94639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04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94639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04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13" name="Google Shape;113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14" name="Google Shape;114;p17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15" name="Google Shape;115;p17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i="0" sz="5600" u="none" cap="none" strike="noStrike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8" name="Google Shape;118;p18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4572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None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None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None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19" name="Google Shape;119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0" name="Google Shape;120;p18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1" name="Google Shape;121;p18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i="0" sz="5600" u="none" cap="none" strike="noStrik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None/>
              <a:defRPr b="0" i="0" sz="22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91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91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5" name="Google Shape;12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6" name="Google Shape;126;p19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02894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02894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4" name="Google Shape;134;p20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2" name="Google Shape;142;p2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3" name="Google Shape;143;p22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i="0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33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585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7" name="Google Shape;147;p23"/>
          <p:cNvSpPr txBox="1"/>
          <p:nvPr>
            <p:ph idx="2" type="body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751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3"/>
              </a:buClr>
              <a:buSzPts val="2660"/>
              <a:buFont typeface="Noto Sans Symbols"/>
              <a:buChar char="●"/>
              <a:defRPr b="0" i="0" sz="2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68935" lvl="1" marL="9144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3528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8" name="Google Shape;14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9" name="Google Shape;149;p2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/>
          <p:nvPr/>
        </p:nvSpPr>
        <p:spPr>
          <a:xfrm flipH="1" rot="-10380000">
            <a:off x="3165753" y="1108077"/>
            <a:ext cx="52578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53" name="Google Shape;153;p24"/>
          <p:cNvSpPr/>
          <p:nvPr/>
        </p:nvSpPr>
        <p:spPr>
          <a:xfrm flipH="1" rot="-10380000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627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54" name="Google Shape;154;p24"/>
          <p:cNvSpPr txBox="1"/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ts val="1235"/>
              <a:buFont typeface="Noto Sans Symbols"/>
              <a:buNone/>
              <a:defRPr b="0" i="0" sz="13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93369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Noto Sans Symbols"/>
              <a:buChar char="●"/>
              <a:defRPr b="0" i="0" sz="1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7305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Noto Sans Symbols"/>
              <a:buChar char="●"/>
              <a:defRPr b="0" i="0" sz="1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65747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585"/>
              <a:buFont typeface="Noto Sans Symbols"/>
              <a:buChar char="●"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65747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Char char="●"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9" name="Google Shape;159;p24"/>
          <p:cNvSpPr/>
          <p:nvPr>
            <p:ph idx="2" type="pic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3"/>
              </a:buClr>
              <a:buSzPts val="304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60" name="Google Shape;160;p24"/>
          <p:cNvSpPr/>
          <p:nvPr/>
        </p:nvSpPr>
        <p:spPr>
          <a:xfrm flipH="1" rot="10800000">
            <a:off x="-9525" y="5816600"/>
            <a:ext cx="9163050" cy="1041400"/>
          </a:xfrm>
          <a:custGeom>
            <a:rect b="b" l="l" r="r" t="t"/>
            <a:pathLst>
              <a:path extrusionOk="0" h="120000" w="120000">
                <a:moveTo>
                  <a:pt x="124" y="365"/>
                </a:moveTo>
                <a:lnTo>
                  <a:pt x="52848" y="0"/>
                </a:lnTo>
                <a:cubicBezTo>
                  <a:pt x="57089" y="18475"/>
                  <a:pt x="79584" y="67134"/>
                  <a:pt x="90935" y="67134"/>
                </a:cubicBezTo>
                <a:cubicBezTo>
                  <a:pt x="102286" y="67134"/>
                  <a:pt x="114885" y="27804"/>
                  <a:pt x="119875" y="10060"/>
                </a:cubicBezTo>
                <a:lnTo>
                  <a:pt x="120000" y="38963"/>
                </a:lnTo>
                <a:cubicBezTo>
                  <a:pt x="117879" y="47012"/>
                  <a:pt x="104282" y="80670"/>
                  <a:pt x="89438" y="80304"/>
                </a:cubicBezTo>
                <a:cubicBezTo>
                  <a:pt x="74594" y="79939"/>
                  <a:pt x="45841" y="30182"/>
                  <a:pt x="30935" y="36768"/>
                </a:cubicBezTo>
                <a:cubicBezTo>
                  <a:pt x="15592" y="38231"/>
                  <a:pt x="5613" y="88170"/>
                  <a:pt x="0" y="120000"/>
                </a:cubicBezTo>
                <a:lnTo>
                  <a:pt x="124" y="365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61" name="Google Shape;161;p24"/>
          <p:cNvSpPr/>
          <p:nvPr/>
        </p:nvSpPr>
        <p:spPr>
          <a:xfrm flipH="1" rot="10800000">
            <a:off x="4381500" y="6219825"/>
            <a:ext cx="4762500" cy="6381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960" y="20571"/>
                  <a:pt x="46720" y="107495"/>
                  <a:pt x="66720" y="113747"/>
                </a:cubicBezTo>
                <a:cubicBezTo>
                  <a:pt x="86720" y="120000"/>
                  <a:pt x="111120" y="56268"/>
                  <a:pt x="120000" y="37512"/>
                </a:cubicBezTo>
                <a:lnTo>
                  <a:pt x="120000" y="12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4" name="Google Shape;164;p25"/>
          <p:cNvSpPr txBox="1"/>
          <p:nvPr>
            <p:ph idx="1" type="body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65" name="Google Shape;1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66" name="Google Shape;166;p25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67" name="Google Shape;167;p25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>
            <p:ph type="title"/>
          </p:nvPr>
        </p:nvSpPr>
        <p:spPr>
          <a:xfrm rot="5400000">
            <a:off x="5052218" y="2491583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0" name="Google Shape;170;p26"/>
          <p:cNvSpPr txBox="1"/>
          <p:nvPr>
            <p:ph idx="1" type="body"/>
          </p:nvPr>
        </p:nvSpPr>
        <p:spPr>
          <a:xfrm rot="5400000">
            <a:off x="861219" y="510383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71" name="Google Shape;1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72" name="Google Shape;172;p26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73" name="Google Shape;173;p26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/>
          <p:nvPr/>
        </p:nvSpPr>
        <p:spPr>
          <a:xfrm>
            <a:off x="-9525" y="-7144"/>
            <a:ext cx="9163050" cy="1041400"/>
          </a:xfrm>
          <a:custGeom>
            <a:rect b="b" l="l" r="r" t="t"/>
            <a:pathLst>
              <a:path extrusionOk="0" h="120000" w="120000">
                <a:moveTo>
                  <a:pt x="124" y="365"/>
                </a:moveTo>
                <a:lnTo>
                  <a:pt x="52848" y="0"/>
                </a:lnTo>
                <a:cubicBezTo>
                  <a:pt x="57089" y="18475"/>
                  <a:pt x="79584" y="67134"/>
                  <a:pt x="90935" y="67134"/>
                </a:cubicBezTo>
                <a:cubicBezTo>
                  <a:pt x="102286" y="67134"/>
                  <a:pt x="114885" y="27804"/>
                  <a:pt x="119875" y="10060"/>
                </a:cubicBezTo>
                <a:lnTo>
                  <a:pt x="120000" y="38963"/>
                </a:lnTo>
                <a:cubicBezTo>
                  <a:pt x="117879" y="47012"/>
                  <a:pt x="104282" y="80670"/>
                  <a:pt x="89438" y="80304"/>
                </a:cubicBezTo>
                <a:cubicBezTo>
                  <a:pt x="74594" y="79939"/>
                  <a:pt x="45841" y="30182"/>
                  <a:pt x="30935" y="36768"/>
                </a:cubicBezTo>
                <a:cubicBezTo>
                  <a:pt x="15592" y="38231"/>
                  <a:pt x="5613" y="88170"/>
                  <a:pt x="0" y="120000"/>
                </a:cubicBezTo>
                <a:lnTo>
                  <a:pt x="124" y="365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4"/>
          <p:cNvSpPr/>
          <p:nvPr/>
        </p:nvSpPr>
        <p:spPr>
          <a:xfrm>
            <a:off x="4381500" y="-7144"/>
            <a:ext cx="4762500" cy="6381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960" y="20571"/>
                  <a:pt x="46720" y="107495"/>
                  <a:pt x="66720" y="113747"/>
                </a:cubicBezTo>
                <a:cubicBezTo>
                  <a:pt x="86720" y="120000"/>
                  <a:pt x="111120" y="56268"/>
                  <a:pt x="120000" y="37512"/>
                </a:cubicBezTo>
                <a:lnTo>
                  <a:pt x="120000" y="12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7" name="Google Shape;17;p4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8" name="Google Shape;18;p4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20000" w="120000">
                  <a:moveTo>
                    <a:pt x="0" y="109876"/>
                  </a:moveTo>
                  <a:cubicBezTo>
                    <a:pt x="5862" y="83943"/>
                    <a:pt x="19189" y="31279"/>
                    <a:pt x="33430" y="32075"/>
                  </a:cubicBezTo>
                  <a:cubicBezTo>
                    <a:pt x="47671" y="32872"/>
                    <a:pt x="71018" y="120000"/>
                    <a:pt x="85446" y="114654"/>
                  </a:cubicBezTo>
                  <a:cubicBezTo>
                    <a:pt x="99875" y="109308"/>
                    <a:pt x="112806" y="23886"/>
                    <a:pt x="120000" y="0"/>
                  </a:cubicBezTo>
                </a:path>
              </a:pathLst>
            </a:custGeom>
            <a:noFill/>
            <a:ln cap="flat" cmpd="sng" w="10775">
              <a:solidFill>
                <a:srgbClr val="09B6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9" name="Google Shape;19;p4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120000" w="120000">
                  <a:moveTo>
                    <a:pt x="0" y="102857"/>
                  </a:moveTo>
                  <a:cubicBezTo>
                    <a:pt x="5681" y="90913"/>
                    <a:pt x="19791" y="30070"/>
                    <a:pt x="34089" y="32037"/>
                  </a:cubicBezTo>
                  <a:cubicBezTo>
                    <a:pt x="48387" y="34004"/>
                    <a:pt x="71467" y="120000"/>
                    <a:pt x="85785" y="114660"/>
                  </a:cubicBezTo>
                  <a:cubicBezTo>
                    <a:pt x="100104" y="109320"/>
                    <a:pt x="112882" y="23887"/>
                    <a:pt x="120000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-9525" y="-7144"/>
            <a:ext cx="9163050" cy="1041400"/>
          </a:xfrm>
          <a:custGeom>
            <a:rect b="b" l="l" r="r" t="t"/>
            <a:pathLst>
              <a:path extrusionOk="0" h="120000" w="120000">
                <a:moveTo>
                  <a:pt x="124" y="365"/>
                </a:moveTo>
                <a:lnTo>
                  <a:pt x="52848" y="0"/>
                </a:lnTo>
                <a:cubicBezTo>
                  <a:pt x="57089" y="18475"/>
                  <a:pt x="79584" y="67134"/>
                  <a:pt x="90935" y="67134"/>
                </a:cubicBezTo>
                <a:cubicBezTo>
                  <a:pt x="102286" y="67134"/>
                  <a:pt x="114885" y="27804"/>
                  <a:pt x="119875" y="10060"/>
                </a:cubicBezTo>
                <a:lnTo>
                  <a:pt x="120000" y="38963"/>
                </a:lnTo>
                <a:cubicBezTo>
                  <a:pt x="117879" y="47012"/>
                  <a:pt x="104282" y="80670"/>
                  <a:pt x="89438" y="80304"/>
                </a:cubicBezTo>
                <a:cubicBezTo>
                  <a:pt x="74594" y="79939"/>
                  <a:pt x="45841" y="30182"/>
                  <a:pt x="30935" y="36768"/>
                </a:cubicBezTo>
                <a:cubicBezTo>
                  <a:pt x="15592" y="38231"/>
                  <a:pt x="5613" y="88170"/>
                  <a:pt x="0" y="120000"/>
                </a:cubicBezTo>
                <a:lnTo>
                  <a:pt x="124" y="365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" name="Google Shape;28;p6"/>
          <p:cNvSpPr/>
          <p:nvPr/>
        </p:nvSpPr>
        <p:spPr>
          <a:xfrm>
            <a:off x="4381500" y="-7144"/>
            <a:ext cx="4762500" cy="6381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960" y="20571"/>
                  <a:pt x="46720" y="107495"/>
                  <a:pt x="66720" y="113747"/>
                </a:cubicBezTo>
                <a:cubicBezTo>
                  <a:pt x="86720" y="120000"/>
                  <a:pt x="111120" y="56268"/>
                  <a:pt x="120000" y="37512"/>
                </a:cubicBezTo>
                <a:lnTo>
                  <a:pt x="120000" y="12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" name="Google Shape;29;p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4" name="Google Shape;34;p6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35" name="Google Shape;35;p6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20000" w="120000">
                  <a:moveTo>
                    <a:pt x="0" y="109876"/>
                  </a:moveTo>
                  <a:cubicBezTo>
                    <a:pt x="5862" y="83943"/>
                    <a:pt x="19189" y="31279"/>
                    <a:pt x="33430" y="32075"/>
                  </a:cubicBezTo>
                  <a:cubicBezTo>
                    <a:pt x="47671" y="32872"/>
                    <a:pt x="71018" y="120000"/>
                    <a:pt x="85446" y="114654"/>
                  </a:cubicBezTo>
                  <a:cubicBezTo>
                    <a:pt x="99875" y="109308"/>
                    <a:pt x="112806" y="23886"/>
                    <a:pt x="120000" y="0"/>
                  </a:cubicBezTo>
                </a:path>
              </a:pathLst>
            </a:custGeom>
            <a:noFill/>
            <a:ln cap="flat" cmpd="sng" w="10775">
              <a:solidFill>
                <a:srgbClr val="09B6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6" name="Google Shape;36;p6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120000" w="120000">
                  <a:moveTo>
                    <a:pt x="0" y="102857"/>
                  </a:moveTo>
                  <a:cubicBezTo>
                    <a:pt x="5681" y="90913"/>
                    <a:pt x="19791" y="30070"/>
                    <a:pt x="34089" y="32037"/>
                  </a:cubicBezTo>
                  <a:cubicBezTo>
                    <a:pt x="48387" y="34004"/>
                    <a:pt x="71467" y="120000"/>
                    <a:pt x="85785" y="114660"/>
                  </a:cubicBezTo>
                  <a:cubicBezTo>
                    <a:pt x="100104" y="109320"/>
                    <a:pt x="112882" y="23887"/>
                    <a:pt x="120000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/>
          <p:nvPr/>
        </p:nvSpPr>
        <p:spPr>
          <a:xfrm>
            <a:off x="-9525" y="-7144"/>
            <a:ext cx="9163050" cy="1041400"/>
          </a:xfrm>
          <a:custGeom>
            <a:rect b="b" l="l" r="r" t="t"/>
            <a:pathLst>
              <a:path extrusionOk="0" h="120000" w="120000">
                <a:moveTo>
                  <a:pt x="124" y="365"/>
                </a:moveTo>
                <a:lnTo>
                  <a:pt x="52848" y="0"/>
                </a:lnTo>
                <a:cubicBezTo>
                  <a:pt x="57089" y="18475"/>
                  <a:pt x="79584" y="67134"/>
                  <a:pt x="90935" y="67134"/>
                </a:cubicBezTo>
                <a:cubicBezTo>
                  <a:pt x="102286" y="67134"/>
                  <a:pt x="114885" y="27804"/>
                  <a:pt x="119875" y="10060"/>
                </a:cubicBezTo>
                <a:lnTo>
                  <a:pt x="120000" y="38963"/>
                </a:lnTo>
                <a:cubicBezTo>
                  <a:pt x="117879" y="47012"/>
                  <a:pt x="104282" y="80670"/>
                  <a:pt x="89438" y="80304"/>
                </a:cubicBezTo>
                <a:cubicBezTo>
                  <a:pt x="74594" y="79939"/>
                  <a:pt x="45841" y="30182"/>
                  <a:pt x="30935" y="36768"/>
                </a:cubicBezTo>
                <a:cubicBezTo>
                  <a:pt x="15592" y="38231"/>
                  <a:pt x="5613" y="88170"/>
                  <a:pt x="0" y="120000"/>
                </a:cubicBezTo>
                <a:lnTo>
                  <a:pt x="124" y="365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4381500" y="-7144"/>
            <a:ext cx="4762500" cy="6381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960" y="20571"/>
                  <a:pt x="46720" y="107495"/>
                  <a:pt x="66720" y="113747"/>
                </a:cubicBezTo>
                <a:cubicBezTo>
                  <a:pt x="86720" y="120000"/>
                  <a:pt x="111120" y="56268"/>
                  <a:pt x="120000" y="37512"/>
                </a:cubicBezTo>
                <a:lnTo>
                  <a:pt x="120000" y="12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9" name="Google Shape;99;p1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1" name="Google Shape;10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2" name="Google Shape;102;p16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04" name="Google Shape;104;p16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05" name="Google Shape;105;p16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20000" w="120000">
                  <a:moveTo>
                    <a:pt x="0" y="109876"/>
                  </a:moveTo>
                  <a:cubicBezTo>
                    <a:pt x="5862" y="83943"/>
                    <a:pt x="19189" y="31279"/>
                    <a:pt x="33430" y="32075"/>
                  </a:cubicBezTo>
                  <a:cubicBezTo>
                    <a:pt x="47671" y="32872"/>
                    <a:pt x="71018" y="120000"/>
                    <a:pt x="85446" y="114654"/>
                  </a:cubicBezTo>
                  <a:cubicBezTo>
                    <a:pt x="99875" y="109308"/>
                    <a:pt x="112806" y="23886"/>
                    <a:pt x="120000" y="0"/>
                  </a:cubicBezTo>
                </a:path>
              </a:pathLst>
            </a:custGeom>
            <a:noFill/>
            <a:ln cap="flat" cmpd="sng" w="10775">
              <a:solidFill>
                <a:srgbClr val="09B6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06" name="Google Shape;106;p16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120000" w="120000">
                  <a:moveTo>
                    <a:pt x="0" y="102857"/>
                  </a:moveTo>
                  <a:cubicBezTo>
                    <a:pt x="5681" y="90913"/>
                    <a:pt x="19791" y="30070"/>
                    <a:pt x="34089" y="32037"/>
                  </a:cubicBezTo>
                  <a:cubicBezTo>
                    <a:pt x="48387" y="34004"/>
                    <a:pt x="71467" y="120000"/>
                    <a:pt x="85785" y="114660"/>
                  </a:cubicBezTo>
                  <a:cubicBezTo>
                    <a:pt x="100104" y="109320"/>
                    <a:pt x="112882" y="23887"/>
                    <a:pt x="120000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"/>
          <p:cNvSpPr txBox="1"/>
          <p:nvPr>
            <p:ph type="ctrTitle"/>
          </p:nvPr>
        </p:nvSpPr>
        <p:spPr>
          <a:xfrm>
            <a:off x="533400" y="1371600"/>
            <a:ext cx="785164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</a:pPr>
            <a:r>
              <a:rPr lang="en-US" sz="5400">
                <a:solidFill>
                  <a:srgbClr val="A61C00"/>
                </a:solidFill>
              </a:rPr>
              <a:t>Your Name and Affiliation</a:t>
            </a:r>
            <a:br>
              <a:rPr lang="en-US" sz="5400"/>
            </a:br>
            <a:endParaRPr sz="5400"/>
          </a:p>
        </p:txBody>
      </p:sp>
      <p:sp>
        <p:nvSpPr>
          <p:cNvPr id="179" name="Google Shape;179;p1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Your Area of Expertise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State of The Art and Challenges</a:t>
            </a:r>
            <a:endParaRPr/>
          </a:p>
        </p:txBody>
      </p:sp>
      <p:sp>
        <p:nvSpPr>
          <p:cNvPr id="185" name="Google Shape;185;p2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What are the challenges in your research/application area?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How are those challenges related to underwater wireless communications and sensing?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How do you rate the current state of the art in underwater wireless communications and sensing?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Suggestions and Take-aways</a:t>
            </a:r>
            <a:endParaRPr/>
          </a:p>
        </p:txBody>
      </p:sp>
      <p:sp>
        <p:nvSpPr>
          <p:cNvPr id="191" name="Google Shape;191;p3"/>
          <p:cNvSpPr txBox="1"/>
          <p:nvPr>
            <p:ph idx="1" type="body"/>
          </p:nvPr>
        </p:nvSpPr>
        <p:spPr>
          <a:xfrm>
            <a:off x="365075" y="1847105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5445" lvl="0" marL="457200" rtl="0" algn="l">
              <a:spcBef>
                <a:spcPts val="520"/>
              </a:spcBef>
              <a:spcAft>
                <a:spcPts val="0"/>
              </a:spcAft>
              <a:buSzPts val="247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What are the most critical issues in underwater wireless communication and sensing for the research community to tackle?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544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7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What are the potential environmental impacts of the technology advancement?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544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7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What are the opportunities for industry- government-academia collaboration?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ow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low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Flow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Rosa Zheng</dc:creator>
</cp:coreProperties>
</file>